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5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61663-F93A-E840-B6DC-F0E96558B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38CE2C-E759-534A-9F07-8E92742AB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54A036-784C-FA48-A4F6-227092EE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616F02-522C-DA45-963E-8F47501F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6BD5D7-359F-AD44-9102-8DDAA70F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1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276B56-827C-3B48-B3D9-9D5AEB2B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B035D5-DB63-E040-BBAE-5EBF03EBA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EFCB7E-9AD9-FB4B-99D8-1E5DB2F3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512E39-CF1F-1745-B1FC-F8E644FC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BC09A7-63F4-D24D-84DD-5A1A49EFD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5ED07A4-3219-1C46-84A1-7736D1110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9E0CACA-D33E-DA4A-B552-9006011AD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2446C1-4746-9F4A-ACD2-E9731523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089A7C-C200-324F-B6DF-BFE52079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533B1C-3615-A749-A1E7-2F713175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8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A7D71F-478F-A046-8A7F-AFC968685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CBC082-6604-4D4A-B403-0AB76C002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3A20DC-945F-1A4F-8BF6-C6B70434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401D17-B9F6-0446-908C-D04E53C2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4EFF25-7F22-0145-A90C-C5F642AE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3116B-C5B8-6149-8AB3-F0F6C92F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B8E961-0159-C148-907C-5A4A33CA4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B0C01F-E7E8-4A41-9E34-8E5B920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C8AD87-219B-414C-90B0-3351EEBA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FA7678-797F-324D-AF7A-718AF648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6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9ED85A-718E-2147-BA36-319167E5E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EAB3AB-8E94-F34B-9834-2D0CD9415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209462-7FA4-A649-BB0D-2FB6BB68F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A662AF-0EBC-334A-800C-5B63B44B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39C3DA-8997-294D-8757-62FFC004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3C3ED5-3DCD-BA45-9E6B-B44BDAF9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31D21-F78E-A549-B3E5-4C50BD92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D1EDD4-25A3-D44B-9E2D-D88192234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BE264C-4537-2042-BF65-6EF8BECA7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A097DFD-4E01-1B42-9048-51FAE0EE4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C612EB4-535A-034A-B046-0C404F644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57C02F-F7F0-0040-A8F9-AE3D8DC9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8AD5F57-B135-F44F-8996-C86D420E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DE10D02-3049-FE45-8789-24EA2BA7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B150F3-DB13-FF43-9684-5265BA93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CDA9134-3290-6A41-AA77-D9E6CD4E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C032AB-3B41-1D44-B3E5-F47380F2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33A690-627B-AB47-9EA8-32300689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4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EFDFD3C-E8AC-594C-98DF-602BA12B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74C03F-6391-AD44-87FE-EC47FEBA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AAF483-C0F9-2446-AA5A-151707B8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0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B11D37-8CBE-2A45-8C57-10A7F8EA9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CE8AD6-B00F-4D4F-BB7C-7E29A974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C34699-CBD2-AB45-B5CE-CF6442160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C4D93B-29D1-E942-A363-0C190152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30411D-B62B-E54D-9CF7-6B917D57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D71708-168C-E341-B62E-04205439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2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865336-492E-CA45-9100-AFFA087A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94E6490-9728-044B-AAC0-F78377EE5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392DCA-6752-2445-95D3-2D11C65F1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48DF17-39E7-9E44-AE50-911C05E9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58BDE5-748D-3341-91EE-8FCB9C18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FB272B-0DAC-C342-8720-35EC2BBD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4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3EA9D29-FA1B-E748-B512-EABDAD8D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0DE690-79C7-5C40-B51F-713E3607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1C8532-1162-3541-9655-28C6C63A9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0275-D33C-FE46-A81F-D828428F0A7E}" type="datetimeFigureOut">
              <a:rPr lang="en-US"/>
              <a:t>11/8/2016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6DDC17-46F7-0F40-B0CD-0A53CD4A8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2B60EB-C41B-2B47-B597-8CCB1B2DA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1210-AF21-DB46-B78E-F34C172340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9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5114B-72A4-2543-9A8F-145BB9D81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362200"/>
            <a:ext cx="9144000" cy="198596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err="1" smtClean="0"/>
              <a:t>वृत्ताः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> </a:t>
            </a:r>
            <a:r>
              <a:rPr lang="en-IN" sz="3100" dirty="0" err="1" smtClean="0"/>
              <a:t>Dr.Jayalekshmi</a:t>
            </a:r>
            <a:r>
              <a:rPr lang="en-IN" sz="3100" dirty="0" smtClean="0"/>
              <a:t> P A</a:t>
            </a:r>
            <a:br>
              <a:rPr lang="en-IN" sz="3100" dirty="0" smtClean="0"/>
            </a:br>
            <a:r>
              <a:rPr lang="en-IN" sz="3100" dirty="0" err="1" smtClean="0"/>
              <a:t>Dept</a:t>
            </a:r>
            <a:r>
              <a:rPr lang="en-IN" sz="3100" dirty="0" smtClean="0"/>
              <a:t> of Sanskrit</a:t>
            </a:r>
            <a:r>
              <a:rPr lang="e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1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8E1A20-A7DD-5845-9642-9EF0DC8AF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  वृत्तं द्विविधं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309535-5A9D-794E-B79A-B9A2BDA4A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वर्णवृत्तं </a:t>
            </a:r>
          </a:p>
          <a:p>
            <a:r>
              <a:rPr lang="en-IN"/>
              <a:t>मत्रावृत्तं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058813-1230-1B43-806F-1434C510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  मात्रावृत्तं 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8A0684-E2F1-9D43-8F46-3F499171E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वर्णानां  मात्रा  निश्चयित्वा  वृत्तं निर्णयति </a:t>
            </a:r>
          </a:p>
          <a:p>
            <a:pPr marL="0" indent="0">
              <a:buNone/>
            </a:pPr>
            <a:r>
              <a:rPr lang="en-IN"/>
              <a:t>मात्रावृत्तस्य  एकं उदाहरणं  अस्ति आर्या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5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C16AC4-B68F-F046-9A05-DD569CDEB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     वर्णवृत्तं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5C7F6C-FA46-5B47-AFAD-AD7747247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गणं स्वीकृत्य  वृत्तं निर्णयति</a:t>
            </a:r>
          </a:p>
          <a:p>
            <a:pPr marL="0" indent="0">
              <a:buNone/>
            </a:pPr>
            <a:r>
              <a:rPr lang="en-IN"/>
              <a:t> </a:t>
            </a:r>
          </a:p>
          <a:p>
            <a:r>
              <a:rPr lang="en-IN"/>
              <a:t>इन्द्रवज्रा,  उपेन्द्रवजा, स्रग्धरा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4CF2F-6799-8540-A19E-2B68A3C7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वर्णवृत्तं त्रिविधं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54B873-1667-5541-87B3-10BD13988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 समवृत्तं </a:t>
            </a:r>
          </a:p>
          <a:p>
            <a:r>
              <a:rPr lang="en-IN"/>
              <a:t>अर्धसमवृत्तं </a:t>
            </a:r>
          </a:p>
          <a:p>
            <a:r>
              <a:rPr lang="en-IN"/>
              <a:t>विषम वृत्तं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88E996-DD33-7244-80CC-6F395B1E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समवृत्तं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42D33-9E6B-3543-9034-067C409E7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IN"/>
              <a:t>इन्द्रवज्रा,  उपेन्द्रवज्रा, तोटकं </a:t>
            </a:r>
          </a:p>
          <a:p>
            <a:r>
              <a:rPr lang="en-IN"/>
              <a:t>सर्वेषु पादेषु  एकं एव गनक्रमं </a:t>
            </a:r>
          </a:p>
          <a:p>
            <a:r>
              <a:rPr lang="en-IN"/>
              <a:t> वनेचराणां  वनितासखानां    दरीग्रुहोत्सङ्ग  निषक्तभासः                 यत्रोउषधयोरजन्यामतैलपूराः  सुरतप्रदीपाः  (उपेन्द्रवज्रा )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9658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248CE-8437-E34B-9109-DD761EB27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अर्धसमव्रुत्तम्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12E15F-CA3B-7C4C-8511-CA037A412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प्रथमे तृतीये  च पादयोः  समानरीत्यां  भवति </a:t>
            </a:r>
          </a:p>
          <a:p>
            <a:r>
              <a:rPr lang="en-IN"/>
              <a:t>वियोगिनी, पुष्पिताग्रा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1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5334BF-AD7B-7946-AF81-22FD79A08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ग्रन्थानि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131E0-2CDB-5A40-A255-149DB0E1A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पिङ्गलेन  विरचितं  छन्दसुत्रं एव  अधारग्रन्थं </a:t>
            </a:r>
          </a:p>
          <a:p>
            <a:r>
              <a:rPr lang="en-IN"/>
              <a:t>केदरभट्टेन विरचितं  वृत्तरत्नाकरं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3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109620</TotalTime>
  <Words>77</Words>
  <Application>Microsoft Office PowerPoint</Application>
  <PresentationFormat>Custom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वृत्ताः    Dr.Jayalekshmi P A Dept of Sanskrit </vt:lpstr>
      <vt:lpstr>                वृत्तं द्विविधं </vt:lpstr>
      <vt:lpstr>                मात्रावृत्तं  </vt:lpstr>
      <vt:lpstr>                   वर्णवृत्तं </vt:lpstr>
      <vt:lpstr>              वर्णवृत्तं त्रिविधं </vt:lpstr>
      <vt:lpstr>समवृत्तं </vt:lpstr>
      <vt:lpstr>अर्धसमव्रुत्तम् </vt:lpstr>
      <vt:lpstr>ग्रन्थानि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वृत्ताः</dc:title>
  <dc:creator>vishnuanandhu031@gmail.com</dc:creator>
  <cp:lastModifiedBy>ss</cp:lastModifiedBy>
  <cp:revision>7</cp:revision>
  <dcterms:created xsi:type="dcterms:W3CDTF">2019-07-11T10:34:32Z</dcterms:created>
  <dcterms:modified xsi:type="dcterms:W3CDTF">2017-01-23T17:47:22Z</dcterms:modified>
</cp:coreProperties>
</file>